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6" r:id="rId9"/>
    <p:sldId id="294" r:id="rId10"/>
    <p:sldId id="29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4" y="3761763"/>
            <a:ext cx="467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Kostprijs</a:t>
            </a:r>
            <a:r>
              <a:rPr lang="en-US" sz="3600" b="1" dirty="0" smtClean="0">
                <a:latin typeface="Arial"/>
                <a:cs typeface="Arial"/>
              </a:rPr>
              <a:t>/ de </a:t>
            </a:r>
            <a:r>
              <a:rPr lang="en-US" sz="3600" b="1" dirty="0" err="1" smtClean="0">
                <a:latin typeface="Arial"/>
                <a:cs typeface="Arial"/>
              </a:rPr>
              <a:t>keten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808" y="4090554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</a:t>
            </a:r>
            <a:r>
              <a:rPr lang="nl-NL" sz="2800" dirty="0" smtClean="0"/>
              <a:t>,</a:t>
            </a:r>
          </a:p>
          <a:p>
            <a:endParaRPr lang="nl-NL" sz="2800" dirty="0"/>
          </a:p>
          <a:p>
            <a:r>
              <a:rPr lang="nl-NL" sz="2800" dirty="0" smtClean="0"/>
              <a:t>Datum: dinsdag 27-3-2018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afdelingsplan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feedme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enquete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voldoende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info van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transparantie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Voorbereiden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afdelingsplan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proeve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Afronden opdracht kostprijsberekening en start volgende opdracht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13: optimaliseren: kostprijs</a:t>
            </a:r>
          </a:p>
          <a:p>
            <a:r>
              <a:rPr lang="nl-NL" dirty="0" smtClean="0"/>
              <a:t>Periode 14: de keten, transparantie in de keten</a:t>
            </a:r>
          </a:p>
          <a:p>
            <a:r>
              <a:rPr lang="nl-NL" dirty="0" smtClean="0"/>
              <a:t>Periode 15: afdelingsplan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410" y="156118"/>
            <a:ext cx="6802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Kostprijs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stappenplan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60809" y="925559"/>
            <a:ext cx="76831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Stap 1: introductie; bekendheid met </a:t>
            </a:r>
            <a:r>
              <a:rPr lang="nl-NL" dirty="0" err="1" smtClean="0"/>
              <a:t>kwingids</a:t>
            </a:r>
            <a:r>
              <a:rPr lang="nl-NL" dirty="0" smtClean="0"/>
              <a:t> en termen</a:t>
            </a:r>
          </a:p>
          <a:p>
            <a:endParaRPr lang="nl-NL" dirty="0" smtClean="0"/>
          </a:p>
          <a:p>
            <a:r>
              <a:rPr lang="nl-NL" dirty="0" smtClean="0"/>
              <a:t>Stap 2: bepalen kosten arbeid ( en % van het gewas ten opzichten van de rest van het bedrijf)</a:t>
            </a:r>
          </a:p>
          <a:p>
            <a:endParaRPr lang="nl-NL" dirty="0" smtClean="0"/>
          </a:p>
          <a:p>
            <a:r>
              <a:rPr lang="nl-NL" dirty="0" smtClean="0"/>
              <a:t>Stap 3: bepalen kosten vlottende productiemiddelen</a:t>
            </a:r>
          </a:p>
          <a:p>
            <a:endParaRPr lang="nl-NL" dirty="0" smtClean="0"/>
          </a:p>
          <a:p>
            <a:r>
              <a:rPr lang="nl-NL" dirty="0" smtClean="0"/>
              <a:t>Stap 4: bepalen kosten duurzame productiemiddelen (toegerekend)</a:t>
            </a:r>
          </a:p>
          <a:p>
            <a:endParaRPr lang="nl-NL" dirty="0" smtClean="0"/>
          </a:p>
          <a:p>
            <a:r>
              <a:rPr lang="nl-NL" dirty="0" smtClean="0"/>
              <a:t>Stap 5; bepalen kosten grond, gebouwen, installaties (toegerekend)</a:t>
            </a:r>
          </a:p>
          <a:p>
            <a:endParaRPr lang="nl-NL" dirty="0" smtClean="0"/>
          </a:p>
          <a:p>
            <a:r>
              <a:rPr lang="nl-NL" dirty="0" smtClean="0"/>
              <a:t>Stap 6: overige kosten</a:t>
            </a:r>
          </a:p>
          <a:p>
            <a:endParaRPr lang="nl-NL" dirty="0" smtClean="0"/>
          </a:p>
          <a:p>
            <a:r>
              <a:rPr lang="nl-NL" dirty="0" smtClean="0"/>
              <a:t>Stap 7: uitrekenen kostprijs en maken saldoberekening</a:t>
            </a:r>
          </a:p>
          <a:p>
            <a:endParaRPr lang="nl-NL" dirty="0" smtClean="0"/>
          </a:p>
          <a:p>
            <a:r>
              <a:rPr lang="nl-NL" dirty="0" smtClean="0"/>
              <a:t>Stap 8: maken van het eind verslag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4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468" y="245327"/>
            <a:ext cx="8106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Transparantie</a:t>
            </a:r>
            <a:r>
              <a:rPr lang="en-US" sz="4400" b="1" dirty="0" smtClean="0">
                <a:latin typeface="Arial"/>
                <a:cs typeface="Arial"/>
              </a:rPr>
              <a:t> in de </a:t>
            </a:r>
            <a:r>
              <a:rPr lang="en-US" sz="4400" b="1" dirty="0" err="1" smtClean="0">
                <a:latin typeface="Arial"/>
                <a:cs typeface="Arial"/>
              </a:rPr>
              <a:t>keten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opdrachten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02888" y="1561171"/>
            <a:ext cx="7928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inzicht in keten eigen bedrijf</a:t>
            </a:r>
          </a:p>
          <a:p>
            <a:endParaRPr lang="nl-NL" dirty="0" smtClean="0"/>
          </a:p>
          <a:p>
            <a:r>
              <a:rPr lang="nl-NL" dirty="0" smtClean="0"/>
              <a:t>Lezen artikelen</a:t>
            </a:r>
          </a:p>
          <a:p>
            <a:endParaRPr lang="nl-NL" dirty="0" smtClean="0"/>
          </a:p>
          <a:p>
            <a:r>
              <a:rPr lang="nl-NL" dirty="0" smtClean="0"/>
              <a:t>Opdracht 2: transparanten ketens, een kwestie van vertrouwen</a:t>
            </a:r>
          </a:p>
          <a:p>
            <a:endParaRPr lang="nl-NL" dirty="0" smtClean="0"/>
          </a:p>
          <a:p>
            <a:r>
              <a:rPr lang="nl-NL" dirty="0" smtClean="0"/>
              <a:t>Opdracht 3: voor elke schakel in de keten een rol, mits deze transparant is</a:t>
            </a:r>
          </a:p>
          <a:p>
            <a:endParaRPr lang="nl-NL" dirty="0" smtClean="0"/>
          </a:p>
          <a:p>
            <a:r>
              <a:rPr lang="nl-NL" dirty="0" smtClean="0"/>
              <a:t>Opdracht 4: beschrijving keten van het eigen product en hoe te beïnvloeden</a:t>
            </a:r>
          </a:p>
          <a:p>
            <a:endParaRPr lang="nl-NL" dirty="0" smtClean="0"/>
          </a:p>
          <a:p>
            <a:r>
              <a:rPr lang="nl-NL" dirty="0" smtClean="0"/>
              <a:t>Opdracht 4 wordt ingeleverd als eindverslag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718</TotalTime>
  <Words>216</Words>
  <Application>Microsoft Office PowerPoint</Application>
  <PresentationFormat>Diavoorstelling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123</cp:revision>
  <dcterms:created xsi:type="dcterms:W3CDTF">2016-05-29T10:04:13Z</dcterms:created>
  <dcterms:modified xsi:type="dcterms:W3CDTF">2018-03-26T12:17:26Z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